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42" d="100"/>
          <a:sy n="42" d="100"/>
        </p:scale>
        <p:origin x="78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C4A31-E443-4751-BE2E-A033764186C1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D184-A879-49BE-AC4D-E13ACC735D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83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C4A31-E443-4751-BE2E-A033764186C1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D184-A879-49BE-AC4D-E13ACC735D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40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C4A31-E443-4751-BE2E-A033764186C1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D184-A879-49BE-AC4D-E13ACC735D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40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C4A31-E443-4751-BE2E-A033764186C1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D184-A879-49BE-AC4D-E13ACC735D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82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C4A31-E443-4751-BE2E-A033764186C1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D184-A879-49BE-AC4D-E13ACC735D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25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C4A31-E443-4751-BE2E-A033764186C1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D184-A879-49BE-AC4D-E13ACC735D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28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C4A31-E443-4751-BE2E-A033764186C1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D184-A879-49BE-AC4D-E13ACC735D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31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C4A31-E443-4751-BE2E-A033764186C1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D184-A879-49BE-AC4D-E13ACC735D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32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C4A31-E443-4751-BE2E-A033764186C1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D184-A879-49BE-AC4D-E13ACC735D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45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C4A31-E443-4751-BE2E-A033764186C1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D184-A879-49BE-AC4D-E13ACC735D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16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C4A31-E443-4751-BE2E-A033764186C1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D184-A879-49BE-AC4D-E13ACC735D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2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C4A31-E443-4751-BE2E-A033764186C1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5D184-A879-49BE-AC4D-E13ACC735D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85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628" y="495149"/>
            <a:ext cx="9620744" cy="586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23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0" dirty="0" smtClean="0">
                <a:solidFill>
                  <a:srgbClr val="0F0F0F"/>
                </a:solidFill>
                <a:effectLst/>
                <a:latin typeface="YouTube Sans"/>
              </a:rPr>
              <a:t>18 - </a:t>
            </a:r>
            <a:r>
              <a:rPr lang="en-US" b="1" i="0" dirty="0" err="1" smtClean="0">
                <a:solidFill>
                  <a:srgbClr val="0F0F0F"/>
                </a:solidFill>
                <a:effectLst/>
                <a:latin typeface="YouTube Sans"/>
              </a:rPr>
              <a:t>Método</a:t>
            </a:r>
            <a:r>
              <a:rPr lang="en-US" b="1" i="0" dirty="0" smtClean="0">
                <a:solidFill>
                  <a:srgbClr val="0F0F0F"/>
                </a:solidFill>
                <a:effectLst/>
                <a:latin typeface="YouTube Sans"/>
              </a:rPr>
              <a:t> para registrar entrada de </a:t>
            </a:r>
            <a:r>
              <a:rPr lang="en-US" b="1" i="0" dirty="0" err="1" smtClean="0">
                <a:solidFill>
                  <a:srgbClr val="0F0F0F"/>
                </a:solidFill>
                <a:effectLst/>
                <a:latin typeface="YouTube Sans"/>
              </a:rPr>
              <a:t>Artículo</a:t>
            </a:r>
            <a:r>
              <a:rPr lang="en-US" b="1" i="0" dirty="0" smtClean="0">
                <a:solidFill>
                  <a:srgbClr val="0F0F0F"/>
                </a:solidFill>
                <a:effectLst/>
                <a:latin typeface="YouTube Sans"/>
              </a:rPr>
              <a:t> PARTE 02 </a:t>
            </a:r>
            <a:endParaRPr lang="en-US" b="1" i="0" dirty="0">
              <a:solidFill>
                <a:srgbClr val="0F0F0F"/>
              </a:solidFill>
              <a:effectLst/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378576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118" y="641206"/>
            <a:ext cx="10001764" cy="55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27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33" y="597464"/>
            <a:ext cx="9785853" cy="273699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81" y="2831893"/>
            <a:ext cx="6750397" cy="40261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078" y="2831893"/>
            <a:ext cx="6159817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41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66167" cy="257188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2" y="2800290"/>
            <a:ext cx="6134415" cy="232421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2" y="5327571"/>
            <a:ext cx="6051861" cy="306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73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8227"/>
            <a:ext cx="4794496" cy="334662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18292" cy="344822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291" y="0"/>
            <a:ext cx="5004057" cy="154312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291" y="2166580"/>
            <a:ext cx="5321573" cy="15494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2291" y="3994355"/>
            <a:ext cx="8001411" cy="28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92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5" y="321877"/>
            <a:ext cx="7766449" cy="264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414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10</Words>
  <Application>Microsoft Office PowerPoint</Application>
  <PresentationFormat>Panorámica</PresentationFormat>
  <Paragraphs>1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YouTube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AJCM</dc:creator>
  <cp:lastModifiedBy>AJCM</cp:lastModifiedBy>
  <cp:revision>11</cp:revision>
  <dcterms:created xsi:type="dcterms:W3CDTF">2022-12-11T00:57:43Z</dcterms:created>
  <dcterms:modified xsi:type="dcterms:W3CDTF">2022-12-11T20:59:28Z</dcterms:modified>
</cp:coreProperties>
</file>